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957-3632-40CE-92E6-ABD9ACFD34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0C2-2C41-4587-A1D3-E14D743DB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3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957-3632-40CE-92E6-ABD9ACFD34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0C2-2C41-4587-A1D3-E14D743DB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22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957-3632-40CE-92E6-ABD9ACFD34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0C2-2C41-4587-A1D3-E14D743DB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0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957-3632-40CE-92E6-ABD9ACFD34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0C2-2C41-4587-A1D3-E14D743DB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0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957-3632-40CE-92E6-ABD9ACFD34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0C2-2C41-4587-A1D3-E14D743DB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9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957-3632-40CE-92E6-ABD9ACFD34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0C2-2C41-4587-A1D3-E14D743DB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5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957-3632-40CE-92E6-ABD9ACFD34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0C2-2C41-4587-A1D3-E14D743DB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957-3632-40CE-92E6-ABD9ACFD34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0C2-2C41-4587-A1D3-E14D743DB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89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957-3632-40CE-92E6-ABD9ACFD34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0C2-2C41-4587-A1D3-E14D743DB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6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957-3632-40CE-92E6-ABD9ACFD34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0C2-2C41-4587-A1D3-E14D743DB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1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0957-3632-40CE-92E6-ABD9ACFD34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0C2-2C41-4587-A1D3-E14D743DB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0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60957-3632-40CE-92E6-ABD9ACFD34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7D0C2-2C41-4587-A1D3-E14D743DB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704" y="412752"/>
            <a:ext cx="6395238" cy="61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88686"/>
            <a:ext cx="10515600" cy="3614057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ru-RU" sz="5400" b="1" dirty="0">
                <a:solidFill>
                  <a:srgbClr val="004A82"/>
                </a:solidFill>
                <a:latin typeface="+mn-lt"/>
                <a:ea typeface="+mn-ea"/>
                <a:cs typeface="+mn-cs"/>
              </a:rPr>
              <a:t>ИНИЦИАТИВНЫЙ ПРОЕКТ</a:t>
            </a:r>
            <a:br>
              <a:rPr lang="ru-RU" sz="5400" b="1" dirty="0">
                <a:solidFill>
                  <a:srgbClr val="004A82"/>
                </a:solidFill>
                <a:latin typeface="+mn-lt"/>
                <a:ea typeface="+mn-ea"/>
                <a:cs typeface="+mn-cs"/>
              </a:rPr>
            </a:br>
            <a:r>
              <a:rPr lang="ru-RU" sz="5400" b="1" dirty="0">
                <a:solidFill>
                  <a:srgbClr val="004A8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5400" b="1" dirty="0">
                <a:solidFill>
                  <a:srgbClr val="004A82"/>
                </a:solidFill>
                <a:latin typeface="+mn-lt"/>
                <a:ea typeface="+mn-ea"/>
                <a:cs typeface="+mn-cs"/>
              </a:rPr>
            </a:br>
            <a:r>
              <a:rPr lang="ru-RU" sz="5400" b="1" i="1" dirty="0">
                <a:solidFill>
                  <a:srgbClr val="004A82"/>
                </a:solidFill>
                <a:latin typeface="+mn-lt"/>
                <a:ea typeface="+mn-ea"/>
                <a:cs typeface="+mn-cs"/>
              </a:rPr>
              <a:t>«Сельский клуб – душа деревни!»</a:t>
            </a:r>
            <a:br>
              <a:rPr lang="ru-RU" sz="5400" b="1" i="1" dirty="0">
                <a:solidFill>
                  <a:srgbClr val="004A82"/>
                </a:solidFill>
                <a:latin typeface="+mn-lt"/>
                <a:ea typeface="+mn-ea"/>
                <a:cs typeface="+mn-cs"/>
              </a:rPr>
            </a:br>
            <a:r>
              <a:rPr lang="ru-RU" sz="5400" b="1" i="1" dirty="0">
                <a:solidFill>
                  <a:srgbClr val="004A82"/>
                </a:solidFill>
                <a:latin typeface="+mn-lt"/>
                <a:ea typeface="+mn-ea"/>
                <a:cs typeface="+mn-cs"/>
              </a:rPr>
              <a:t>капитальный ремонт </a:t>
            </a:r>
            <a:br>
              <a:rPr lang="ru-RU" sz="5400" b="1" i="1" dirty="0">
                <a:solidFill>
                  <a:srgbClr val="004A82"/>
                </a:solidFill>
                <a:latin typeface="+mn-lt"/>
                <a:ea typeface="+mn-ea"/>
                <a:cs typeface="+mn-cs"/>
              </a:rPr>
            </a:br>
            <a:r>
              <a:rPr lang="ru-RU" sz="5400" b="1" i="1" dirty="0" err="1">
                <a:solidFill>
                  <a:srgbClr val="004A82"/>
                </a:solidFill>
                <a:latin typeface="+mn-lt"/>
                <a:ea typeface="+mn-ea"/>
                <a:cs typeface="+mn-cs"/>
              </a:rPr>
              <a:t>Выйского</a:t>
            </a:r>
            <a:r>
              <a:rPr lang="ru-RU" sz="5400" b="1" i="1" dirty="0">
                <a:solidFill>
                  <a:srgbClr val="004A82"/>
                </a:solidFill>
                <a:latin typeface="+mn-lt"/>
                <a:ea typeface="+mn-ea"/>
                <a:cs typeface="+mn-cs"/>
              </a:rPr>
              <a:t> сельского дома </a:t>
            </a:r>
            <a:br>
              <a:rPr lang="ru-RU" sz="5400" b="1" i="1" dirty="0">
                <a:solidFill>
                  <a:srgbClr val="004A82"/>
                </a:solidFill>
                <a:latin typeface="+mn-lt"/>
                <a:ea typeface="+mn-ea"/>
                <a:cs typeface="+mn-cs"/>
              </a:rPr>
            </a:br>
            <a:r>
              <a:rPr lang="ru-RU" sz="5400" b="1" i="1" dirty="0">
                <a:solidFill>
                  <a:srgbClr val="004A82"/>
                </a:solidFill>
                <a:latin typeface="+mn-lt"/>
                <a:ea typeface="+mn-ea"/>
                <a:cs typeface="+mn-cs"/>
              </a:rPr>
              <a:t>культуры и отдыха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397829"/>
            <a:ext cx="10515600" cy="2061028"/>
          </a:xfrm>
        </p:spPr>
        <p:txBody>
          <a:bodyPr>
            <a:normAutofit fontScale="77500" lnSpcReduction="20000"/>
          </a:bodyPr>
          <a:lstStyle/>
          <a:p>
            <a:r>
              <a:rPr lang="ru-RU" sz="4600" b="1" dirty="0" smtClean="0">
                <a:solidFill>
                  <a:srgbClr val="004A82"/>
                </a:solidFill>
              </a:rPr>
              <a:t>ИНИЦИАТОР ПРОЕКТА</a:t>
            </a:r>
          </a:p>
          <a:p>
            <a:r>
              <a:rPr lang="ru-RU" sz="4600" b="1" i="1" dirty="0">
                <a:solidFill>
                  <a:srgbClr val="004A82"/>
                </a:solidFill>
              </a:rPr>
              <a:t>ТОС «Ветерок</a:t>
            </a:r>
            <a:r>
              <a:rPr lang="ru-RU" sz="4600" b="1" i="1" dirty="0" smtClean="0">
                <a:solidFill>
                  <a:srgbClr val="004A82"/>
                </a:solidFill>
              </a:rPr>
              <a:t>»</a:t>
            </a:r>
          </a:p>
          <a:p>
            <a:r>
              <a:rPr lang="ru-RU" sz="4600" b="1" i="1" dirty="0" err="1">
                <a:solidFill>
                  <a:srgbClr val="004A82"/>
                </a:solidFill>
              </a:rPr>
              <a:t>Верхнетоемский</a:t>
            </a:r>
            <a:r>
              <a:rPr lang="ru-RU" sz="4600" b="1" i="1" dirty="0">
                <a:solidFill>
                  <a:srgbClr val="004A82"/>
                </a:solidFill>
              </a:rPr>
              <a:t> муниципальный округ</a:t>
            </a:r>
            <a:endParaRPr lang="ru-RU" sz="4600" b="1" dirty="0">
              <a:solidFill>
                <a:srgbClr val="004A82"/>
              </a:solidFill>
            </a:endParaRPr>
          </a:p>
          <a:p>
            <a:r>
              <a:rPr lang="ru-RU" sz="4600" b="1" i="1" dirty="0" err="1">
                <a:solidFill>
                  <a:srgbClr val="004A82"/>
                </a:solidFill>
              </a:rPr>
              <a:t>Выйский</a:t>
            </a:r>
            <a:r>
              <a:rPr lang="ru-RU" sz="4600" b="1" i="1" dirty="0">
                <a:solidFill>
                  <a:srgbClr val="004A82"/>
                </a:solidFill>
              </a:rPr>
              <a:t> территориальный отдел д. </a:t>
            </a:r>
            <a:r>
              <a:rPr lang="ru-RU" sz="4600" b="1" i="1" dirty="0" err="1">
                <a:solidFill>
                  <a:srgbClr val="004A82"/>
                </a:solidFill>
              </a:rPr>
              <a:t>Окуловская</a:t>
            </a:r>
            <a:endParaRPr lang="ru-RU" sz="4600" b="1" dirty="0">
              <a:solidFill>
                <a:srgbClr val="004A8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9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31849" y="188687"/>
            <a:ext cx="11185979" cy="101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ru-RU" sz="5400" b="1" dirty="0" smtClean="0">
                <a:solidFill>
                  <a:srgbClr val="004A82"/>
                </a:solidFill>
                <a:latin typeface="+mn-lt"/>
                <a:ea typeface="+mn-ea"/>
                <a:cs typeface="+mn-cs"/>
              </a:rPr>
              <a:t>ОПИСАНИЕ СИТУАЦИИ «КАК ЕСТЬ»</a:t>
            </a:r>
            <a:endParaRPr lang="ru-RU" sz="5400" b="1" i="1" dirty="0">
              <a:solidFill>
                <a:srgbClr val="004A82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1204686" y="885371"/>
            <a:ext cx="6458857" cy="14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676" y="3295520"/>
            <a:ext cx="5144152" cy="3363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99" y="1901371"/>
            <a:ext cx="5796039" cy="4347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4686" y="1234499"/>
            <a:ext cx="470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ГЛАВНЫЙ ВХОД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2533528"/>
            <a:ext cx="470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ФАСАД СПРАВА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31849" y="188687"/>
            <a:ext cx="11185979" cy="16110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ru-RU" sz="5400" b="1" dirty="0" smtClean="0">
                <a:solidFill>
                  <a:srgbClr val="004A82"/>
                </a:solidFill>
                <a:latin typeface="+mn-lt"/>
                <a:ea typeface="+mn-ea"/>
                <a:cs typeface="+mn-cs"/>
              </a:rPr>
              <a:t>ОПИСАНИЕ СИТУАЦИИ 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ru-RU" sz="5400" b="1" dirty="0" smtClean="0">
                <a:solidFill>
                  <a:srgbClr val="004A82"/>
                </a:solidFill>
                <a:latin typeface="+mn-lt"/>
                <a:ea typeface="+mn-ea"/>
                <a:cs typeface="+mn-cs"/>
              </a:rPr>
              <a:t>«ЗАЧЕМ ЭТО НАДО?»</a:t>
            </a:r>
            <a:endParaRPr lang="ru-RU" sz="5400" b="1" i="1" dirty="0">
              <a:solidFill>
                <a:srgbClr val="004A82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1349829" y="1625600"/>
            <a:ext cx="6458857" cy="14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49829" y="2322285"/>
            <a:ext cx="9898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/>
              <a:t>Капитальный ремонт здания обеспечит создание комфортных условий для организации досуга и отдыха всех категорий населения. </a:t>
            </a:r>
            <a:endParaRPr lang="ru-RU" sz="3600" i="1" dirty="0" smtClean="0"/>
          </a:p>
          <a:p>
            <a:r>
              <a:rPr lang="ru-RU" sz="3600" i="1" smtClean="0"/>
              <a:t>А </a:t>
            </a:r>
            <a:r>
              <a:rPr lang="ru-RU" sz="3600" i="1" dirty="0"/>
              <a:t>также станет местом для сельских собраний, встреч местных </a:t>
            </a:r>
            <a:r>
              <a:rPr lang="ru-RU" sz="3600" i="1"/>
              <a:t>жителей </a:t>
            </a:r>
            <a:endParaRPr lang="ru-RU" sz="3600" i="1" smtClean="0"/>
          </a:p>
          <a:p>
            <a:r>
              <a:rPr lang="ru-RU" sz="3600" i="1" smtClean="0"/>
              <a:t>с </a:t>
            </a:r>
            <a:r>
              <a:rPr lang="ru-RU" sz="3600" i="1" dirty="0"/>
              <a:t>руководителями всех уровней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671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31849" y="188687"/>
            <a:ext cx="11185979" cy="101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ru-RU" sz="5400" b="1" dirty="0" smtClean="0">
                <a:solidFill>
                  <a:srgbClr val="004A82"/>
                </a:solidFill>
                <a:latin typeface="+mn-lt"/>
                <a:ea typeface="+mn-ea"/>
                <a:cs typeface="+mn-cs"/>
              </a:rPr>
              <a:t>ОПИСАНИЕ СИТУАЦИИ «КАК БУДЕТ»</a:t>
            </a:r>
            <a:endParaRPr lang="ru-RU" sz="5400" b="1" i="1" dirty="0">
              <a:solidFill>
                <a:srgbClr val="004A82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1204686" y="885371"/>
            <a:ext cx="6458857" cy="14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62" y="1204687"/>
            <a:ext cx="8036951" cy="534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814286"/>
            <a:ext cx="10515600" cy="3410857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ru-RU" sz="5400" b="1" dirty="0" smtClean="0">
                <a:solidFill>
                  <a:srgbClr val="004A82"/>
                </a:solidFill>
                <a:latin typeface="+mn-lt"/>
                <a:ea typeface="+mn-ea"/>
                <a:cs typeface="+mn-cs"/>
              </a:rPr>
              <a:t>СПАСИБО ЗА ВНИМАНИЕ!</a:t>
            </a:r>
            <a:endParaRPr lang="ru-RU" sz="5400" b="1" i="1" dirty="0">
              <a:solidFill>
                <a:srgbClr val="004A8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6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75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ИНИЦИАТИВНЫЙ ПРОЕКТ  «Сельский клуб – душа деревни!» капитальный ремонт  Выйского сельского дома  культуры и отдыха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Бухгалтерия</dc:creator>
  <cp:lastModifiedBy>Бухгалтерия</cp:lastModifiedBy>
  <cp:revision>10</cp:revision>
  <dcterms:created xsi:type="dcterms:W3CDTF">2023-09-18T12:32:54Z</dcterms:created>
  <dcterms:modified xsi:type="dcterms:W3CDTF">2023-09-18T13:05:34Z</dcterms:modified>
</cp:coreProperties>
</file>